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317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California real estate market story11">
            <a:extLst>
              <a:ext uri="{FF2B5EF4-FFF2-40B4-BE49-F238E27FC236}">
                <a16:creationId xmlns:a16="http://schemas.microsoft.com/office/drawing/2014/main" id="{3945BF1C-55AB-4BF9-9C00-4427A1A40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California real estate market story15">
            <a:extLst>
              <a:ext uri="{FF2B5EF4-FFF2-40B4-BE49-F238E27FC236}">
                <a16:creationId xmlns:a16="http://schemas.microsoft.com/office/drawing/2014/main" id="{8FA50214-DF12-4145-99E1-0AC3C310A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California real estate market story12">
            <a:extLst>
              <a:ext uri="{FF2B5EF4-FFF2-40B4-BE49-F238E27FC236}">
                <a16:creationId xmlns:a16="http://schemas.microsoft.com/office/drawing/2014/main" id="{FF2D71DC-C950-4870-9FA7-727A6A1D9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California real estate market story13">
            <a:extLst>
              <a:ext uri="{FF2B5EF4-FFF2-40B4-BE49-F238E27FC236}">
                <a16:creationId xmlns:a16="http://schemas.microsoft.com/office/drawing/2014/main" id="{3E6A54A9-38C8-4DFD-93F3-B36C2C7021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California real estate market story14">
            <a:extLst>
              <a:ext uri="{FF2B5EF4-FFF2-40B4-BE49-F238E27FC236}">
                <a16:creationId xmlns:a16="http://schemas.microsoft.com/office/drawing/2014/main" id="{1D3ABD7E-242B-4095-AFD9-FF2A54F30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California real estate market story9">
            <a:extLst>
              <a:ext uri="{FF2B5EF4-FFF2-40B4-BE49-F238E27FC236}">
                <a16:creationId xmlns:a16="http://schemas.microsoft.com/office/drawing/2014/main" id="{FB4BAE56-4469-4F42-A468-016A2A141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California real estate market story1">
            <a:extLst>
              <a:ext uri="{FF2B5EF4-FFF2-40B4-BE49-F238E27FC236}">
                <a16:creationId xmlns:a16="http://schemas.microsoft.com/office/drawing/2014/main" id="{6D170102-4931-469A-9827-2F0251A34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California real estate market story6">
            <a:extLst>
              <a:ext uri="{FF2B5EF4-FFF2-40B4-BE49-F238E27FC236}">
                <a16:creationId xmlns:a16="http://schemas.microsoft.com/office/drawing/2014/main" id="{462CBBE7-9245-4A15-A8E5-AF551F003E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California real estate market story7">
            <a:extLst>
              <a:ext uri="{FF2B5EF4-FFF2-40B4-BE49-F238E27FC236}">
                <a16:creationId xmlns:a16="http://schemas.microsoft.com/office/drawing/2014/main" id="{53A26C83-DBF0-4135-93C1-0218FBA42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California real estate market story4">
            <a:extLst>
              <a:ext uri="{FF2B5EF4-FFF2-40B4-BE49-F238E27FC236}">
                <a16:creationId xmlns:a16="http://schemas.microsoft.com/office/drawing/2014/main" id="{083EC0A9-223B-49BB-9802-D3230F072A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075"/>
            <a:ext cx="12192000" cy="659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Jennifer Nghi Nguyen</cp:lastModifiedBy>
  <cp:revision>1</cp:revision>
  <dcterms:created xsi:type="dcterms:W3CDTF">2021-11-23T17:54:12Z</dcterms:created>
  <dcterms:modified xsi:type="dcterms:W3CDTF">2021-11-23T17:55:41Z</dcterms:modified>
</cp:coreProperties>
</file>

<file path=docProps/thumbnail.jpeg>
</file>